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000875" cy="3238500"/>
  <p:notesSz cx="6858000" cy="9144000"/>
  <p:defaultTextStyle>
    <a:defPPr>
      <a:defRPr lang="en-US"/>
    </a:defPPr>
    <a:lvl1pPr marL="0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1pPr>
    <a:lvl2pPr marL="245745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2pPr>
    <a:lvl3pPr marL="491490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3pPr>
    <a:lvl4pPr marL="737235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4pPr>
    <a:lvl5pPr marL="982980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5pPr>
    <a:lvl6pPr marL="1228725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6pPr>
    <a:lvl7pPr marL="1474470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7pPr>
    <a:lvl8pPr marL="1720215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8pPr>
    <a:lvl9pPr marL="1965960" algn="l" defTabSz="491490" rtl="0" eaLnBrk="1" latinLnBrk="0" hangingPunct="1">
      <a:defRPr sz="96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0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110" y="530005"/>
            <a:ext cx="5250656" cy="1127478"/>
          </a:xfrm>
        </p:spPr>
        <p:txBody>
          <a:bodyPr anchor="b"/>
          <a:lstStyle>
            <a:lvl1pPr algn="ctr">
              <a:defRPr sz="28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110" y="1700962"/>
            <a:ext cx="5250656" cy="781888"/>
          </a:xfrm>
        </p:spPr>
        <p:txBody>
          <a:bodyPr/>
          <a:lstStyle>
            <a:lvl1pPr marL="0" indent="0" algn="ctr">
              <a:buNone/>
              <a:defRPr sz="1133"/>
            </a:lvl1pPr>
            <a:lvl2pPr marL="215890" indent="0" algn="ctr">
              <a:buNone/>
              <a:defRPr sz="944"/>
            </a:lvl2pPr>
            <a:lvl3pPr marL="431780" indent="0" algn="ctr">
              <a:buNone/>
              <a:defRPr sz="850"/>
            </a:lvl3pPr>
            <a:lvl4pPr marL="647670" indent="0" algn="ctr">
              <a:buNone/>
              <a:defRPr sz="756"/>
            </a:lvl4pPr>
            <a:lvl5pPr marL="863559" indent="0" algn="ctr">
              <a:buNone/>
              <a:defRPr sz="756"/>
            </a:lvl5pPr>
            <a:lvl6pPr marL="1079449" indent="0" algn="ctr">
              <a:buNone/>
              <a:defRPr sz="756"/>
            </a:lvl6pPr>
            <a:lvl7pPr marL="1295339" indent="0" algn="ctr">
              <a:buNone/>
              <a:defRPr sz="756"/>
            </a:lvl7pPr>
            <a:lvl8pPr marL="1511229" indent="0" algn="ctr">
              <a:buNone/>
              <a:defRPr sz="756"/>
            </a:lvl8pPr>
            <a:lvl9pPr marL="1727119" indent="0" algn="ctr">
              <a:buNone/>
              <a:defRPr sz="75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8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8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10001" y="172420"/>
            <a:ext cx="1509564" cy="27444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1310" y="172420"/>
            <a:ext cx="4441180" cy="27444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1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4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64" y="807376"/>
            <a:ext cx="6038255" cy="1347126"/>
          </a:xfrm>
        </p:spPr>
        <p:txBody>
          <a:bodyPr anchor="b"/>
          <a:lstStyle>
            <a:lvl1pPr>
              <a:defRPr sz="28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664" y="2167246"/>
            <a:ext cx="6038255" cy="708422"/>
          </a:xfrm>
        </p:spPr>
        <p:txBody>
          <a:bodyPr/>
          <a:lstStyle>
            <a:lvl1pPr marL="0" indent="0">
              <a:buNone/>
              <a:defRPr sz="1133">
                <a:solidFill>
                  <a:schemeClr val="tx1">
                    <a:tint val="75000"/>
                  </a:schemeClr>
                </a:solidFill>
              </a:defRPr>
            </a:lvl1pPr>
            <a:lvl2pPr marL="215890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2pPr>
            <a:lvl3pPr marL="431780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3pPr>
            <a:lvl4pPr marL="64767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355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7944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533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122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711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310" y="862100"/>
            <a:ext cx="2975372" cy="20547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4193" y="862100"/>
            <a:ext cx="2975372" cy="20547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3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222" y="172421"/>
            <a:ext cx="6038255" cy="625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222" y="793882"/>
            <a:ext cx="2961698" cy="389070"/>
          </a:xfrm>
        </p:spPr>
        <p:txBody>
          <a:bodyPr anchor="b"/>
          <a:lstStyle>
            <a:lvl1pPr marL="0" indent="0">
              <a:buNone/>
              <a:defRPr sz="1133" b="1"/>
            </a:lvl1pPr>
            <a:lvl2pPr marL="215890" indent="0">
              <a:buNone/>
              <a:defRPr sz="944" b="1"/>
            </a:lvl2pPr>
            <a:lvl3pPr marL="431780" indent="0">
              <a:buNone/>
              <a:defRPr sz="850" b="1"/>
            </a:lvl3pPr>
            <a:lvl4pPr marL="647670" indent="0">
              <a:buNone/>
              <a:defRPr sz="756" b="1"/>
            </a:lvl4pPr>
            <a:lvl5pPr marL="863559" indent="0">
              <a:buNone/>
              <a:defRPr sz="756" b="1"/>
            </a:lvl5pPr>
            <a:lvl6pPr marL="1079449" indent="0">
              <a:buNone/>
              <a:defRPr sz="756" b="1"/>
            </a:lvl6pPr>
            <a:lvl7pPr marL="1295339" indent="0">
              <a:buNone/>
              <a:defRPr sz="756" b="1"/>
            </a:lvl7pPr>
            <a:lvl8pPr marL="1511229" indent="0">
              <a:buNone/>
              <a:defRPr sz="756" b="1"/>
            </a:lvl8pPr>
            <a:lvl9pPr marL="1727119" indent="0">
              <a:buNone/>
              <a:defRPr sz="75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22" y="1182952"/>
            <a:ext cx="2961698" cy="17399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44193" y="793882"/>
            <a:ext cx="2976284" cy="389070"/>
          </a:xfrm>
        </p:spPr>
        <p:txBody>
          <a:bodyPr anchor="b"/>
          <a:lstStyle>
            <a:lvl1pPr marL="0" indent="0">
              <a:buNone/>
              <a:defRPr sz="1133" b="1"/>
            </a:lvl1pPr>
            <a:lvl2pPr marL="215890" indent="0">
              <a:buNone/>
              <a:defRPr sz="944" b="1"/>
            </a:lvl2pPr>
            <a:lvl3pPr marL="431780" indent="0">
              <a:buNone/>
              <a:defRPr sz="850" b="1"/>
            </a:lvl3pPr>
            <a:lvl4pPr marL="647670" indent="0">
              <a:buNone/>
              <a:defRPr sz="756" b="1"/>
            </a:lvl4pPr>
            <a:lvl5pPr marL="863559" indent="0">
              <a:buNone/>
              <a:defRPr sz="756" b="1"/>
            </a:lvl5pPr>
            <a:lvl6pPr marL="1079449" indent="0">
              <a:buNone/>
              <a:defRPr sz="756" b="1"/>
            </a:lvl6pPr>
            <a:lvl7pPr marL="1295339" indent="0">
              <a:buNone/>
              <a:defRPr sz="756" b="1"/>
            </a:lvl7pPr>
            <a:lvl8pPr marL="1511229" indent="0">
              <a:buNone/>
              <a:defRPr sz="756" b="1"/>
            </a:lvl8pPr>
            <a:lvl9pPr marL="1727119" indent="0">
              <a:buNone/>
              <a:defRPr sz="75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44193" y="1182952"/>
            <a:ext cx="2976284" cy="17399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6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3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222" y="215900"/>
            <a:ext cx="2257964" cy="755650"/>
          </a:xfrm>
        </p:spPr>
        <p:txBody>
          <a:bodyPr anchor="b"/>
          <a:lstStyle>
            <a:lvl1pPr>
              <a:defRPr sz="151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6284" y="466284"/>
            <a:ext cx="3544193" cy="2301434"/>
          </a:xfrm>
        </p:spPr>
        <p:txBody>
          <a:bodyPr/>
          <a:lstStyle>
            <a:lvl1pPr>
              <a:defRPr sz="1511"/>
            </a:lvl1pPr>
            <a:lvl2pPr>
              <a:defRPr sz="1322"/>
            </a:lvl2pPr>
            <a:lvl3pPr>
              <a:defRPr sz="1133"/>
            </a:lvl3pPr>
            <a:lvl4pPr>
              <a:defRPr sz="944"/>
            </a:lvl4pPr>
            <a:lvl5pPr>
              <a:defRPr sz="944"/>
            </a:lvl5pPr>
            <a:lvl6pPr>
              <a:defRPr sz="944"/>
            </a:lvl6pPr>
            <a:lvl7pPr>
              <a:defRPr sz="944"/>
            </a:lvl7pPr>
            <a:lvl8pPr>
              <a:defRPr sz="944"/>
            </a:lvl8pPr>
            <a:lvl9pPr>
              <a:defRPr sz="9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2222" y="971550"/>
            <a:ext cx="2257964" cy="1799917"/>
          </a:xfrm>
        </p:spPr>
        <p:txBody>
          <a:bodyPr/>
          <a:lstStyle>
            <a:lvl1pPr marL="0" indent="0">
              <a:buNone/>
              <a:defRPr sz="756"/>
            </a:lvl1pPr>
            <a:lvl2pPr marL="215890" indent="0">
              <a:buNone/>
              <a:defRPr sz="661"/>
            </a:lvl2pPr>
            <a:lvl3pPr marL="431780" indent="0">
              <a:buNone/>
              <a:defRPr sz="567"/>
            </a:lvl3pPr>
            <a:lvl4pPr marL="647670" indent="0">
              <a:buNone/>
              <a:defRPr sz="472"/>
            </a:lvl4pPr>
            <a:lvl5pPr marL="863559" indent="0">
              <a:buNone/>
              <a:defRPr sz="472"/>
            </a:lvl5pPr>
            <a:lvl6pPr marL="1079449" indent="0">
              <a:buNone/>
              <a:defRPr sz="472"/>
            </a:lvl6pPr>
            <a:lvl7pPr marL="1295339" indent="0">
              <a:buNone/>
              <a:defRPr sz="472"/>
            </a:lvl7pPr>
            <a:lvl8pPr marL="1511229" indent="0">
              <a:buNone/>
              <a:defRPr sz="472"/>
            </a:lvl8pPr>
            <a:lvl9pPr marL="1727119" indent="0">
              <a:buNone/>
              <a:defRPr sz="4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222" y="215900"/>
            <a:ext cx="2257964" cy="755650"/>
          </a:xfrm>
        </p:spPr>
        <p:txBody>
          <a:bodyPr anchor="b"/>
          <a:lstStyle>
            <a:lvl1pPr>
              <a:defRPr sz="151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76284" y="466284"/>
            <a:ext cx="3544193" cy="2301434"/>
          </a:xfrm>
        </p:spPr>
        <p:txBody>
          <a:bodyPr anchor="t"/>
          <a:lstStyle>
            <a:lvl1pPr marL="0" indent="0">
              <a:buNone/>
              <a:defRPr sz="1511"/>
            </a:lvl1pPr>
            <a:lvl2pPr marL="215890" indent="0">
              <a:buNone/>
              <a:defRPr sz="1322"/>
            </a:lvl2pPr>
            <a:lvl3pPr marL="431780" indent="0">
              <a:buNone/>
              <a:defRPr sz="1133"/>
            </a:lvl3pPr>
            <a:lvl4pPr marL="647670" indent="0">
              <a:buNone/>
              <a:defRPr sz="944"/>
            </a:lvl4pPr>
            <a:lvl5pPr marL="863559" indent="0">
              <a:buNone/>
              <a:defRPr sz="944"/>
            </a:lvl5pPr>
            <a:lvl6pPr marL="1079449" indent="0">
              <a:buNone/>
              <a:defRPr sz="944"/>
            </a:lvl6pPr>
            <a:lvl7pPr marL="1295339" indent="0">
              <a:buNone/>
              <a:defRPr sz="944"/>
            </a:lvl7pPr>
            <a:lvl8pPr marL="1511229" indent="0">
              <a:buNone/>
              <a:defRPr sz="944"/>
            </a:lvl8pPr>
            <a:lvl9pPr marL="1727119" indent="0">
              <a:buNone/>
              <a:defRPr sz="94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2222" y="971550"/>
            <a:ext cx="2257964" cy="1799917"/>
          </a:xfrm>
        </p:spPr>
        <p:txBody>
          <a:bodyPr/>
          <a:lstStyle>
            <a:lvl1pPr marL="0" indent="0">
              <a:buNone/>
              <a:defRPr sz="756"/>
            </a:lvl1pPr>
            <a:lvl2pPr marL="215890" indent="0">
              <a:buNone/>
              <a:defRPr sz="661"/>
            </a:lvl2pPr>
            <a:lvl3pPr marL="431780" indent="0">
              <a:buNone/>
              <a:defRPr sz="567"/>
            </a:lvl3pPr>
            <a:lvl4pPr marL="647670" indent="0">
              <a:buNone/>
              <a:defRPr sz="472"/>
            </a:lvl4pPr>
            <a:lvl5pPr marL="863559" indent="0">
              <a:buNone/>
              <a:defRPr sz="472"/>
            </a:lvl5pPr>
            <a:lvl6pPr marL="1079449" indent="0">
              <a:buNone/>
              <a:defRPr sz="472"/>
            </a:lvl6pPr>
            <a:lvl7pPr marL="1295339" indent="0">
              <a:buNone/>
              <a:defRPr sz="472"/>
            </a:lvl7pPr>
            <a:lvl8pPr marL="1511229" indent="0">
              <a:buNone/>
              <a:defRPr sz="472"/>
            </a:lvl8pPr>
            <a:lvl9pPr marL="1727119" indent="0">
              <a:buNone/>
              <a:defRPr sz="4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1310" y="172421"/>
            <a:ext cx="6038255" cy="625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310" y="862100"/>
            <a:ext cx="6038255" cy="205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1310" y="3001610"/>
            <a:ext cx="1575197" cy="172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8A5CA-F548-4B3B-ADF8-D04B7366437A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19040" y="3001610"/>
            <a:ext cx="2362795" cy="172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4368" y="3001610"/>
            <a:ext cx="1575197" cy="172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B0700-F913-4949-B27E-36EEB0CF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1780" rtl="0" eaLnBrk="1" latinLnBrk="0" hangingPunct="1">
        <a:lnSpc>
          <a:spcPct val="90000"/>
        </a:lnSpc>
        <a:spcBef>
          <a:spcPct val="0"/>
        </a:spcBef>
        <a:buNone/>
        <a:defRPr sz="20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45" indent="-107945" algn="l" defTabSz="431780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2" kern="1200">
          <a:solidFill>
            <a:schemeClr val="tx1"/>
          </a:solidFill>
          <a:latin typeface="+mn-lt"/>
          <a:ea typeface="+mn-ea"/>
          <a:cs typeface="+mn-cs"/>
        </a:defRPr>
      </a:lvl1pPr>
      <a:lvl2pPr marL="323835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2pPr>
      <a:lvl3pPr marL="539725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4" kern="1200">
          <a:solidFill>
            <a:schemeClr val="tx1"/>
          </a:solidFill>
          <a:latin typeface="+mn-lt"/>
          <a:ea typeface="+mn-ea"/>
          <a:cs typeface="+mn-cs"/>
        </a:defRPr>
      </a:lvl3pPr>
      <a:lvl4pPr marL="75561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50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39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28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17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064" indent="-107945" algn="l" defTabSz="43178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890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780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670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559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449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339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229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119" algn="l" defTabSz="431780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49217"/>
            <a:ext cx="7000875" cy="389283"/>
          </a:xfrm>
          <a:solidFill>
            <a:srgbClr val="00A000"/>
          </a:solidFill>
        </p:spPr>
        <p:txBody>
          <a:bodyPr>
            <a:normAutofit/>
          </a:bodyPr>
          <a:lstStyle/>
          <a:p>
            <a:pPr algn="r"/>
            <a:r>
              <a:rPr lang="en-US" sz="1600" dirty="0" smtClean="0">
                <a:latin typeface="Bodoni MT" panose="02070603080606020203" pitchFamily="18" charset="0"/>
              </a:rPr>
              <a:t>About the Career Development Center</a:t>
            </a:r>
            <a:endParaRPr lang="en-US" sz="1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4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Bodoni MT</vt:lpstr>
      <vt:lpstr>Calibri</vt:lpstr>
      <vt:lpstr>Calibri Light</vt:lpstr>
      <vt:lpstr>Office Theme</vt:lpstr>
      <vt:lpstr>About the Career Development Center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Career Development Center</dc:title>
  <dc:creator>Room, COEastTechlab</dc:creator>
  <cp:lastModifiedBy>Room, COEastTechlab</cp:lastModifiedBy>
  <cp:revision>2</cp:revision>
  <dcterms:created xsi:type="dcterms:W3CDTF">2018-01-24T15:36:48Z</dcterms:created>
  <dcterms:modified xsi:type="dcterms:W3CDTF">2018-01-24T15:49:56Z</dcterms:modified>
</cp:coreProperties>
</file>